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9"/>
  </p:normalViewPr>
  <p:slideViewPr>
    <p:cSldViewPr snapToGrid="0">
      <p:cViewPr varScale="1">
        <p:scale>
          <a:sx n="108" d="100"/>
          <a:sy n="108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B9E4-EC91-050B-EBDA-6A0D6CC25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6C9E84-3E8A-7422-AC44-B09851F85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5DD8A-69CB-FFCB-EDD5-5AAD7D1B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6D717-504B-2765-8747-0BD9E4EB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38C894-6FBD-F416-6EAC-69C3EDE0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9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63CF8-9893-4D97-C278-669D3708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4FEDE0-AB63-9378-2AEE-3A3044A19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BAE33-9DA4-B46E-135D-BF51BE2A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70823-244F-8FB8-3D69-08C16CDA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B829C-E4C7-3110-433A-63CE55D2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552673-E58F-DB6B-0B29-B763A2773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9E9398-FD14-7136-FED6-CD6D64F3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0A4D4-25DE-433E-76E8-A189F8E9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A1102-5556-C661-66AC-387EB00B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8C20E-D0AC-16E3-B45B-DCE77CFF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48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06AA6-87A4-3F15-3613-D29EC2C2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E9B2E-D04D-717C-B8F8-32CF22531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981B70-64A1-7863-C289-04230B70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9DE90-515F-460F-0318-A87CAD28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3DA6F-F2F2-DD9E-7D06-65029AF0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3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49639-79C3-DBE7-89E9-009E82A7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E35827-92C3-9CD6-B164-68FE02D6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6FBE7F-EC9D-8D25-1DD4-74CFC2C5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F2A8E-F62F-5408-E40A-01320A2F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EA8B3-FF3E-9F11-05DC-EB5E59A1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72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8B3B5-44FE-5B41-13C1-6C7E683C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EF7A2-FB96-F0FD-7021-85640E92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9DC1E4-326A-58D3-EFC8-10FC0B9F1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33267E-BE12-2C64-601F-60720747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D42CA8-A17B-5AA2-BF9B-C78BBFDB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AF1FC0-354D-A4FA-24DA-15B734CB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9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F5225-4E95-887E-5F35-D55A5DC2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9FED6-CA03-08E6-D00C-A6564BCCC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39D24D-AD1F-6AC8-6090-6EB266C8C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8FC03C-FB0D-BD24-2DA4-350C19E1B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57F6BC-BFAE-ABFC-377C-E0DEE2B6E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C1FA2B-559E-993C-33B0-C1F0427A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0B43C8-6B0B-6E1D-7541-8A1D72C5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63DBD1-0F81-0C1B-9DAA-6A5C9C17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BBFD0-F800-4C84-2A86-F89E3FA3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C301AB-B107-BA5D-03C3-29A1E8F9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0CBAB0-384D-AF5C-09D4-B8B17C5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48B140-AED6-CA0B-0CD2-10307603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6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1C9580-F78B-5310-B72B-19022DAD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74C3F5-9147-F3BA-A9A5-84B3E1D2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8F293-1114-018A-ABFD-82405089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9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69552-7D25-4818-A0A8-E1041B14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8EF504-868F-1710-3AB4-62B9093D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B1FD02-AB88-23A7-0E24-6BC89A343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31D508-2142-A46E-49E6-75F21758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4310B5-B08E-759D-63B1-CF32F5DD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CCF5B-6432-AC9D-2688-1F65E7E8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4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C9060-30A1-9A88-2058-58AE4242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54D63F-D9FD-9976-B292-BECAB9D8F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3ECA37-9618-520E-1272-81FF63585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9F0DD0-3580-650C-49AC-3982A199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C7636-4ADA-8E50-4ECE-28F4EA4D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6B1C33-F2B7-6BBA-963B-17842400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1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47E3CC-EBF3-450B-39C9-E5AC643E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2CEC52-5613-318C-FE80-44E32362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0C040-376A-49C0-FB55-A4E86AF40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EF57-5FD5-774F-9A56-253397B0FD88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C3163-D0D6-11D2-6A22-A29C0FE5E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F060C2-36FD-4BC8-F196-A839D8B17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2EEC-9442-C548-8CB0-9966C281FB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22E51-E0AB-4508-B356-AC8BF5984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C22C10-C574-CABC-B802-E472B21E4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DE9904-4457-139F-ABA9-B71253C7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36" y="-5092"/>
            <a:ext cx="10991728" cy="72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53D2-4B29-49A6-084C-C2A145C7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6CD9AF-4093-7E98-8028-23223BA6D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07" y="210745"/>
            <a:ext cx="11742986" cy="7707339"/>
          </a:xfrm>
        </p:spPr>
      </p:pic>
    </p:spTree>
    <p:extLst>
      <p:ext uri="{BB962C8B-B14F-4D97-AF65-F5344CB8AC3E}">
        <p14:creationId xmlns:p14="http://schemas.microsoft.com/office/powerpoint/2010/main" val="268178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D9BC3-CD11-F258-D51F-D33383E2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89E437-33DC-53E7-F5D1-140882BC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82" y="357642"/>
            <a:ext cx="11410236" cy="7488943"/>
          </a:xfrm>
        </p:spPr>
      </p:pic>
    </p:spTree>
    <p:extLst>
      <p:ext uri="{BB962C8B-B14F-4D97-AF65-F5344CB8AC3E}">
        <p14:creationId xmlns:p14="http://schemas.microsoft.com/office/powerpoint/2010/main" val="374371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A3E3B1F-184B-D66E-D83D-39BA86F29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901762"/>
          </a:xfrm>
        </p:spPr>
      </p:pic>
    </p:spTree>
    <p:extLst>
      <p:ext uri="{BB962C8B-B14F-4D97-AF65-F5344CB8AC3E}">
        <p14:creationId xmlns:p14="http://schemas.microsoft.com/office/powerpoint/2010/main" val="428162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135FE7-C280-41FC-0F5C-D5621295D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899" y="0"/>
            <a:ext cx="10498202" cy="6890343"/>
          </a:xfrm>
        </p:spPr>
      </p:pic>
    </p:spTree>
    <p:extLst>
      <p:ext uri="{BB962C8B-B14F-4D97-AF65-F5344CB8AC3E}">
        <p14:creationId xmlns:p14="http://schemas.microsoft.com/office/powerpoint/2010/main" val="321369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1EF84B-16C9-A4C1-3895-DDB93C98E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38" y="0"/>
            <a:ext cx="10247724" cy="6725946"/>
          </a:xfrm>
        </p:spPr>
      </p:pic>
    </p:spTree>
    <p:extLst>
      <p:ext uri="{BB962C8B-B14F-4D97-AF65-F5344CB8AC3E}">
        <p14:creationId xmlns:p14="http://schemas.microsoft.com/office/powerpoint/2010/main" val="131517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D6AF48-7D86-890F-1498-63FFD717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0"/>
            <a:ext cx="10448923" cy="6858000"/>
          </a:xfrm>
        </p:spPr>
      </p:pic>
    </p:spTree>
    <p:extLst>
      <p:ext uri="{BB962C8B-B14F-4D97-AF65-F5344CB8AC3E}">
        <p14:creationId xmlns:p14="http://schemas.microsoft.com/office/powerpoint/2010/main" val="406511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FFEE3E-02A8-6E65-6184-FA525B24A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0"/>
            <a:ext cx="10448923" cy="6858000"/>
          </a:xfrm>
        </p:spPr>
      </p:pic>
    </p:spTree>
    <p:extLst>
      <p:ext uri="{BB962C8B-B14F-4D97-AF65-F5344CB8AC3E}">
        <p14:creationId xmlns:p14="http://schemas.microsoft.com/office/powerpoint/2010/main" val="99476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B9687F-DD96-8D3D-F98E-4C6FC1E21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275" y="-55580"/>
            <a:ext cx="10533604" cy="6913579"/>
          </a:xfrm>
        </p:spPr>
      </p:pic>
    </p:spTree>
    <p:extLst>
      <p:ext uri="{BB962C8B-B14F-4D97-AF65-F5344CB8AC3E}">
        <p14:creationId xmlns:p14="http://schemas.microsoft.com/office/powerpoint/2010/main" val="3264253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DESTINATION ZEN</dc:creator>
  <cp:lastModifiedBy>DESTINATION ZEN</cp:lastModifiedBy>
  <cp:revision>1</cp:revision>
  <dcterms:created xsi:type="dcterms:W3CDTF">2025-05-01T05:44:35Z</dcterms:created>
  <dcterms:modified xsi:type="dcterms:W3CDTF">2025-05-01T05:55:29Z</dcterms:modified>
</cp:coreProperties>
</file>